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1" autoAdjust="0"/>
    <p:restoredTop sz="86323" autoAdjust="0"/>
  </p:normalViewPr>
  <p:slideViewPr>
    <p:cSldViewPr>
      <p:cViewPr varScale="1">
        <p:scale>
          <a:sx n="73" d="100"/>
          <a:sy n="73" d="100"/>
        </p:scale>
        <p:origin x="78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82492-FC06-4363-AE43-AC559A16B0D9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7FBC0-F76C-4DD0-AD80-35641C49C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4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7FBC0-F76C-4DD0-AD80-35641C49C1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2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3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27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6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6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4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1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6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7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1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8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28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0615-E322-40CD-9A2C-6B4A4B09B07F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4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0" y="0"/>
            <a:ext cx="374441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NON-FICTION </a:t>
            </a:r>
            <a:r>
              <a:rPr lang="en-GB" b="1" dirty="0" smtClean="0"/>
              <a:t>CORE KNOWLEDGE</a:t>
            </a:r>
            <a:endParaRPr lang="en-GB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13119"/>
              </p:ext>
            </p:extLst>
          </p:nvPr>
        </p:nvGraphicFramePr>
        <p:xfrm>
          <a:off x="2195736" y="2600328"/>
          <a:ext cx="3816424" cy="42170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6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Terminology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PAFT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Purpose,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audience, form and tone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44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Purpose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 trying to do. Is it informative, advisory or persuasive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Audience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a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text is aimed at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894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Format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type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text (</a:t>
                      </a:r>
                      <a:r>
                        <a:rPr lang="en-GB" sz="9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letter, speech, report </a:t>
                      </a:r>
                      <a:r>
                        <a:rPr lang="en-GB" sz="9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25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Tone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way a piece of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text sounds e.g. sarcastic etc. The mood or atmosphere in the writing.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25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Hyperbole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Use of exaggerated terms for emphasis.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25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Anecdote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A short story using examples</a:t>
                      </a:r>
                      <a:r>
                        <a:rPr lang="en-GB" sz="900" baseline="0" dirty="0" smtClean="0"/>
                        <a:t> to support ideas.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25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Directives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Using</a:t>
                      </a:r>
                      <a:r>
                        <a:rPr lang="en-GB" sz="900" baseline="0" dirty="0" smtClean="0"/>
                        <a:t> you, we or us.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Repetition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words or phrases are used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more than once in texts.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Statistics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Facts and figures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Authoritative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Commanding and self-confident.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Likely to be respected and obeyed.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Superlative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Declaring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something the best i.e. the ugliest, the most precious.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Passive</a:t>
                      </a:r>
                      <a:r>
                        <a:rPr lang="en-GB" sz="900" baseline="0" dirty="0" smtClean="0"/>
                        <a:t> voice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subject of the sentence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an action done to it but something or someone else. E.g. the dog was being washed by the girl.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470743"/>
              </p:ext>
            </p:extLst>
          </p:nvPr>
        </p:nvGraphicFramePr>
        <p:xfrm>
          <a:off x="3748256" y="0"/>
          <a:ext cx="5395744" cy="16282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95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118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en-GB" sz="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67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Writing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SPAG – Applying spelling, punctuation and grammar effectively. Minimum expectations: capital letters, full stops, commas &amp; apostrophes. Challenge: colons, semi-colons, parenthesis, exclamation marks, hyphens.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Sentence structures – applying a variety for effect – simple, compound and complex. Using time  and sequencing connectives.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Paragraphing – TIPTOP rules &amp; being able to apply these effectively.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Persuasion – Using a range of techniques effectively and suitably (FATHORSE/HADAFOREST)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75677"/>
              </p:ext>
            </p:extLst>
          </p:nvPr>
        </p:nvGraphicFramePr>
        <p:xfrm>
          <a:off x="5934235" y="1556792"/>
          <a:ext cx="3209765" cy="10735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9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85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Exam Question Requirements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 for 2 different purpose,</a:t>
                      </a:r>
                      <a:r>
                        <a:rPr lang="en-GB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audience and formats with clear communication and technical accuracy. 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a report about…..for….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a letter to…..about…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SPAG &amp; vocabulary must be accurate and effective.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424011"/>
              </p:ext>
            </p:extLst>
          </p:nvPr>
        </p:nvGraphicFramePr>
        <p:xfrm>
          <a:off x="8956" y="404663"/>
          <a:ext cx="2159478" cy="64137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1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445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251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Convey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communicate a message, information or idea. 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618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Colloquial</a:t>
                      </a:r>
                      <a:r>
                        <a:rPr lang="en-GB" sz="900" b="1" baseline="0" dirty="0" smtClean="0"/>
                        <a:t>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Language used in ordinary and familiar    conversations. Not formal. 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549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Precise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Exact and accurate 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251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Concise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Giving a lot of information clearly and in a few words. 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584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Criticism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Disapproval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584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Courteous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Polite and respectful 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251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Facilities</a:t>
                      </a:r>
                      <a:r>
                        <a:rPr lang="en-GB" sz="900" b="1" baseline="0" dirty="0" smtClean="0"/>
                        <a:t>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Places, amenities or things that are provided for a particular purpose 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883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Provision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Providing or supplying something. 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883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Reiterate</a:t>
                      </a:r>
                      <a:r>
                        <a:rPr lang="en-GB" sz="900" b="1" baseline="0" dirty="0" smtClean="0"/>
                        <a:t>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say something a number of times. </a:t>
                      </a:r>
                      <a:endParaRPr lang="en-GB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6251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Elaborate</a:t>
                      </a:r>
                      <a:r>
                        <a:rPr lang="en-GB" sz="900" b="1" baseline="0" dirty="0" smtClean="0"/>
                        <a:t>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develop or present something in further detail. 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4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Proposal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plan or suggestion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4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Insufficient</a:t>
                      </a:r>
                      <a:r>
                        <a:rPr lang="en-GB" sz="900" b="1" baseline="0" dirty="0" smtClean="0"/>
                        <a:t>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enough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4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Inadequate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good enough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4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Negligible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Small and unimportant. 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8883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Recipient</a:t>
                      </a:r>
                      <a:r>
                        <a:rPr lang="en-GB" sz="900" b="1" baseline="0" dirty="0" smtClean="0"/>
                        <a:t>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Someone who  receives</a:t>
                      </a:r>
                      <a:r>
                        <a:rPr lang="en-GB" sz="900" kern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something. </a:t>
                      </a:r>
                      <a:endParaRPr lang="en-GB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391179"/>
              </p:ext>
            </p:extLst>
          </p:nvPr>
        </p:nvGraphicFramePr>
        <p:xfrm>
          <a:off x="6019817" y="2634364"/>
          <a:ext cx="3131840" cy="27772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3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3113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Success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Criteria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1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Clear purpose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throughout (to inform, complain, persuade </a:t>
                      </a:r>
                      <a:r>
                        <a:rPr lang="en-GB" sz="1100" baseline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etc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Clear understanding of audience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Clear format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and layout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Suitable tone (formal/informal, displeased, happy </a:t>
                      </a:r>
                      <a:r>
                        <a:rPr lang="en-GB" sz="1100" baseline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etc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Repetition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Statistics/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Facts 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Paragraph Links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Good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structure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Developing ideas/arguments clearly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Using a range of punctuation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including colons and parenthesise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997385"/>
              </p:ext>
            </p:extLst>
          </p:nvPr>
        </p:nvGraphicFramePr>
        <p:xfrm>
          <a:off x="6012160" y="5373216"/>
          <a:ext cx="3131840" cy="144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3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087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Punctuation Rules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to Apply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560">
                <a:tc>
                  <a:txBody>
                    <a:bodyPr/>
                    <a:lstStyle/>
                    <a:p>
                      <a:r>
                        <a:rPr lang="en-US" altLang="en-US" sz="9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Capital Letters: For </a:t>
                      </a:r>
                      <a:r>
                        <a:rPr lang="en-GB" alt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Proper Nouns – Name of place/person &amp; at the start of a sentence 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Full Stops:  </a:t>
                      </a:r>
                      <a:r>
                        <a:rPr lang="en-GB" alt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end of a sentence that is not a question or statement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Comma:</a:t>
                      </a:r>
                      <a:r>
                        <a:rPr lang="en-US" altLang="en-US" sz="9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en-GB" alt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separates lists/phrases/words</a:t>
                      </a:r>
                      <a:r>
                        <a:rPr lang="en-GB" altLang="en-US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&amp; when using </a:t>
                      </a:r>
                      <a:r>
                        <a:rPr lang="en-GB" alt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sentence adverbs (‘however’, ‘moreover’ etc.) from the rest of the sentence,</a:t>
                      </a:r>
                      <a:r>
                        <a:rPr lang="en-GB" altLang="en-US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&amp; to indicate a sub-clause in a sentence</a:t>
                      </a:r>
                    </a:p>
                    <a:p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Colon: to introduce a list. </a:t>
                      </a:r>
                    </a:p>
                    <a:p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Parenthesise: To include additional information.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85930"/>
              </p:ext>
            </p:extLst>
          </p:nvPr>
        </p:nvGraphicFramePr>
        <p:xfrm>
          <a:off x="2123728" y="1556792"/>
          <a:ext cx="3868787" cy="106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6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0638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Layout tips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47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Formal letter – Your address top right.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heir address to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the left and under your address. Date to the right of the page. Dear Sir/Madam…Yours faithfully. Write in 1</a:t>
                      </a:r>
                      <a:r>
                        <a:rPr lang="en-GB" sz="9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person.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Informal letter – Their address top right. Date underneath. Dear….From…. Write in 1</a:t>
                      </a:r>
                      <a:r>
                        <a:rPr lang="en-GB" sz="9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person.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Report – Title of report. Write in 3</a:t>
                      </a:r>
                      <a:r>
                        <a:rPr lang="en-GB" sz="90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person.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95587" y="404663"/>
            <a:ext cx="1254684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Writing to</a:t>
            </a:r>
            <a:r>
              <a:rPr lang="en-GB" sz="1600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smtClean="0"/>
              <a:t>Persuade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Advise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6430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614</Words>
  <Application>Microsoft Office PowerPoint</Application>
  <PresentationFormat>On-screen Show (4:3)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Authorised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Anthology Poems at a glance: Meaning (M), Context (C), Quotes (Q), Language &amp; Structure (L/S)</dc:title>
  <dc:creator>Susan Strachan</dc:creator>
  <cp:lastModifiedBy>Susan Strachan</cp:lastModifiedBy>
  <cp:revision>43</cp:revision>
  <cp:lastPrinted>2017-07-13T13:47:46Z</cp:lastPrinted>
  <dcterms:created xsi:type="dcterms:W3CDTF">2017-03-29T19:17:23Z</dcterms:created>
  <dcterms:modified xsi:type="dcterms:W3CDTF">2017-10-04T15:41:05Z</dcterms:modified>
</cp:coreProperties>
</file>