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9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9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6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1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16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1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6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8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4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C651-916C-4BDF-A45C-0E75F6C0F030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511D-541E-4678-93DC-7AF1E25C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568952" cy="172819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guide to comparisons: structure, language, tone and meaning in the poetry.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24936" cy="417646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AO1: Articulate creative, informed and relevant responses to literary texts, using appropriate terminology and concepts, and coherent, accurate written expression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(10% of AS marks)</a:t>
            </a:r>
          </a:p>
          <a:p>
            <a:r>
              <a:rPr lang="en-GB" dirty="0">
                <a:latin typeface="Comic Sans MS" panose="030F0702030302020204" pitchFamily="66" charset="0"/>
              </a:rPr>
              <a:t>A02: Demonstrate detailed critical understanding in analysing the ways in which structure, form and language shape meanings in literary texts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(25% of AS marks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GB" dirty="0">
                <a:latin typeface="Comic Sans MS" panose="030F0702030302020204" pitchFamily="66" charset="0"/>
              </a:rPr>
              <a:t>AO3: Explore connections and comparisons between different literary texts, informed by interpretations of other readers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(20% of AS marks)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19"/>
          </a:xfrm>
          <a:ln>
            <a:solidFill>
              <a:srgbClr val="7030A0"/>
            </a:solidFill>
          </a:ln>
        </p:spPr>
        <p:txBody>
          <a:bodyPr>
            <a:normAutofit fontScale="62500" lnSpcReduction="20000"/>
          </a:bodyPr>
          <a:lstStyle/>
          <a:p>
            <a:endParaRPr lang="en-GB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Capitals used in an unusual place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Italics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Enjambment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End – stopping 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Caesura (i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nteresting </a:t>
            </a:r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use of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punctuation in th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e lines of verses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Repetition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Alliteration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Length of Sentences / Layout of Verses</a:t>
            </a:r>
          </a:p>
          <a:p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Grammatical structure/arrangement of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words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Tense changes</a:t>
            </a:r>
          </a:p>
          <a:p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Use of rhythm / rhyme</a:t>
            </a:r>
          </a:p>
          <a:p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Links between verses</a:t>
            </a:r>
          </a:p>
          <a:p>
            <a:r>
              <a:rPr lang="en-GB" dirty="0">
                <a:solidFill>
                  <a:srgbClr val="7030A0"/>
                </a:solidFill>
                <a:latin typeface="Comic Sans MS" pitchFamily="66" charset="0"/>
              </a:rPr>
              <a:t>Overall sense of how things change or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develop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77588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What should you consider when writing about</a:t>
            </a:r>
          </a:p>
          <a:p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the structure?</a:t>
            </a:r>
            <a:endParaRPr lang="en-GB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188" y="563157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A guide to comparisons: structure, language, tone and meaning in the poetry. </vt:lpstr>
      <vt:lpstr>PowerPoint Presentation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guide to comparisons: structure, language, tone and meaning in the poetry. </dc:title>
  <dc:creator>Authorised User</dc:creator>
  <cp:lastModifiedBy>Authorised User</cp:lastModifiedBy>
  <cp:revision>2</cp:revision>
  <dcterms:created xsi:type="dcterms:W3CDTF">2013-11-07T08:18:21Z</dcterms:created>
  <dcterms:modified xsi:type="dcterms:W3CDTF">2013-11-07T08:28:42Z</dcterms:modified>
</cp:coreProperties>
</file>